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839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below given slides are for your reference.</a:t>
            </a:r>
          </a:p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(8-10 minutes).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F4E8485-34F9-41BD-8D6F-C39F9761AC9D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Multidisciplinary Conference on Education, Research, Innovation, and 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Management (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IMCERIM-2026)</a:t>
            </a:r>
          </a:p>
        </p:txBody>
      </p:sp>
      <p:pic>
        <p:nvPicPr>
          <p:cNvPr id="102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1)Author and Coauthor name.</a:t>
            </a:r>
          </a:p>
          <a:p>
            <a:r>
              <a:rPr lang="en-US" dirty="0"/>
              <a:t>2)Guide name.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326FCE1-911A-4873-8F46-837FF53B6C9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Biography:-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850D4B2-CC04-4863-8E6A-671C81EC025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DCE9E90-21E3-4B0A-B373-C7BB21669BC8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001000" cy="9906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93FD211-4BE0-4F9F-8789-41A9B63F187A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4478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C4164AF-92A7-470E-8830-74A97D91E773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63962"/>
          </a:xfrm>
        </p:spPr>
        <p:txBody>
          <a:bodyPr/>
          <a:lstStyle/>
          <a:p>
            <a:r>
              <a:rPr lang="en-US" dirty="0"/>
              <a:t>Appendix: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F1528F7-E0AE-4E42-B347-B195E5471CE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6" name="Picture 2" descr="C:\Users\Manas IT\Desktop\imcerim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Thanking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All The Best for </a:t>
            </a:r>
          </a:p>
          <a:p>
            <a:pPr>
              <a:buNone/>
            </a:pPr>
            <a:r>
              <a:rPr lang="en-US" sz="3200" b="1" dirty="0"/>
              <a:t>                     the best in you…!!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CC7587D-BFB3-4FB3-A102-8FCE45E0CF8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  <a:latin typeface="Roboto" panose="02000000000000000000" pitchFamily="2" charset="0"/>
              </a:rPr>
              <a:t>rd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 International Multidisciplinary Conference on Education, Research, Innovation, and Management (IMCERIM-2026)</a:t>
            </a:r>
          </a:p>
        </p:txBody>
      </p:sp>
      <p:pic>
        <p:nvPicPr>
          <p:cNvPr id="7" name="Picture 2" descr="C:\Users\Manas IT\Desktop\imcerim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2571768" cy="6286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</TotalTime>
  <Words>210</Words>
  <Application>Microsoft Office PowerPoint</Application>
  <PresentationFormat>On-screen Show (4:3)</PresentationFormat>
  <Paragraphs>27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Guidelines:-</vt:lpstr>
      <vt:lpstr>Research Article Title</vt:lpstr>
      <vt:lpstr>Biography:-</vt:lpstr>
      <vt:lpstr>Abstract:-  </vt:lpstr>
      <vt:lpstr>Description:-</vt:lpstr>
      <vt:lpstr>Conclusion:</vt:lpstr>
      <vt:lpstr>Appendix:</vt:lpstr>
      <vt:lpstr>Thanking you…!!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Manas IT</cp:lastModifiedBy>
  <cp:revision>153</cp:revision>
  <dcterms:created xsi:type="dcterms:W3CDTF">2017-12-21T10:51:09Z</dcterms:created>
  <dcterms:modified xsi:type="dcterms:W3CDTF">2026-09-16T12:03:46Z</dcterms:modified>
</cp:coreProperties>
</file>